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27DE50B-6349-442E-AF8E-81011B8B230A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400" cy="371736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840" cy="44629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40840" cy="4910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356EE6-A1BE-4220-BE5F-12604AFC8B26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5400" cy="371736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840" cy="44629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40840" cy="4910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6E17050-A321-4749-8209-DA45FF95145F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38AD26-1FB1-4620-ABCA-D4F4EA6878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1681D1-0437-4B8C-A916-6EDD4696F9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03F57C-A2C3-42BC-AA59-D1AC1FD476C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5156A2-7F61-47B1-9947-B6492AB8012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EB2ED7-E477-41BE-913B-232817F1C0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3F59EF-355D-481F-82CE-D968A961FD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67D2CD-F9DD-4A47-8F5A-D5618ECF7C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B60378-AB9E-4195-8DA5-87DFAFC2E6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4526F1-F4FB-47EE-BDFC-75CF41E81F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DEB57F-5806-45FF-8FBB-522D34D951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D06877-405B-4497-AABF-8949E1FDF8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EA6B8D-D41A-46BD-8DC8-C6C4CFD9A7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21E662-426B-4E64-B4CF-BEE8CE12A6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DC43D2-35AB-4875-8215-F81A0F27DD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78D301-0142-4962-A1CD-E927342D97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49BDBA-2AF9-48BC-91D0-41C579DB05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B557EE-11EF-4F5F-9998-02581CE0AD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CF8E00-3C49-4031-969B-64A193CEEE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805B01-D6E8-400B-AB50-9E4ED13F13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C5AAF6-C58C-4CAE-87FF-F3784D12522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F82F5B-CB70-4876-ADE6-CDD6B65E0D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BF62F4-628C-4506-AEE3-540F7CCCA7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B66EBD-29AD-4139-B2E1-0B984D50C2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905DAF-AC7D-4516-969A-AB01E9E953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9520" cy="354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1520" cy="3549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240" cy="57276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10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6440" cy="55033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6440" cy="6152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3360" cy="2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3360" cy="2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D5AFC7-1D41-4005-AC3A-44C3EC580A83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5520" cy="2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9520" cy="3549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201520" cy="3549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2240" cy="57276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310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6440" cy="55033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6440" cy="6152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43360" cy="2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43360" cy="2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A3AD2C-F49A-4117-BF63-BC3D65145BBF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5520" cy="25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1B07EF-6D68-441B-B6A4-530156CEAA8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F9627B-B9C3-42CA-A3A4-928A4D95C145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7320" cy="110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1760" cy="518472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2E46F50-3726-4E9D-B6FA-88EF6CE8B0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21BEB6-E2CA-4EAA-A1DE-F9805AC662E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7800" cy="289908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500320" cy="23961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84C4B8-EAD8-40B8-89D9-7A81958005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08F311-351D-4B2B-BEB8-94743CAE749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20040" cy="178632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6040" cy="14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6440" cy="35604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834B190-7EFF-470E-97F2-DF3B19BE2DB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D93FB1-A57A-4170-B88E-192D0E61A250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9680" cy="25851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6280" cy="7160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350C41-B6E3-4418-A6F3-2C86198AF93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80D556-C391-41C2-BA63-14BCC2FE30C5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9680" cy="127980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97A8F9-B461-4332-9A2B-D27658DC59E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FC9E42-3692-4621-8288-8891913344F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3960" cy="19760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6040" cy="197856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0BEB683-8417-4608-8BFF-FCF97D50424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8959C7-A4AE-4415-BEB9-02DB664FB9F0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9280" cy="157284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1320" cy="215604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3EE948-39C1-458F-934A-001D5316718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2BD8DD-442D-4B81-9144-5B3C33691F82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6040" cy="469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631FE95-AE66-48C4-A82D-CD6864A7232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7ED4B5-4477-46CC-8CFD-AB0FEDD3C18C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3080" cy="197604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6040" cy="7160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5120" cy="196560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6040" cy="194184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6040" cy="7160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6520" cy="197604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640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B441FD-24E1-4B60-93E1-CE02A9655B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D384CC-286A-4CC5-A303-584E51EF73C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5000040" cy="295632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6040" cy="303984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BEBEBC-E288-4101-A159-6CAB2204730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19CCA-E4D8-4402-AB89-EFA9FFEEF7D4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604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7320" cy="7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7320" cy="52873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3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7720" cy="7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DBB91D8-0327-4EF3-8EEF-E6289DE815F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ECC02C-34C1-45C2-A136-9F6E8BCFADE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6040" cy="14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3760" cy="332424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7240" cy="334944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D3C1DA7-19DF-45C0-BC34-25AF8CE7C0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016D04-7FD3-40C2-9BDB-B518F831F68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4240" cy="442296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868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E791DC-0D96-4FBB-8450-258208A64E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64130C-0EBE-4485-9403-F008B6097E7A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BEC7D4-4A18-4E64-A8BE-0E224DF746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C2BC0E-E2A2-4626-A89D-6AF2FE01F3D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7600" cy="46692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67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1C6E29-8A88-4FC1-847D-A1CC97B905A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749E81-8B00-4FDC-8F34-5951872CB348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9440" cy="467676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D32BB5F-3485-4D8A-AB11-FE0FF0F42B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C2237F-07E2-4A20-974F-6D00F7042C52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3880" cy="50007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279805-CA46-4D24-AC87-8C4FF435BB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AA6186-943E-4C48-8C95-EBE753F444AA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9360" cy="506304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B488065-DE86-4EA1-94CE-52B99E1EAA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CEFA4-F8D6-4951-AA5E-D70F8E3AF15C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6440" cy="206892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81200" cy="16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E38A52-D2EA-4F34-9855-A3F0EBA49B1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EE0965-EC5D-4178-A628-C248DBA32F37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CEFD82-D241-4F32-AC6D-3844CA45499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7120" cy="4384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A17240-3EED-4586-A6FE-7D60C580ED90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E49902-7607-4A59-BEB5-1F67DBBCA2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5600" cy="5389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D5196C-A882-4B4C-B865-C847C25D4D38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7320" cy="110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4960" cy="8949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4960" cy="8949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4960" cy="8949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4960" cy="12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5400" cy="117576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22B400-7544-433E-B820-E8B749C96A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DFA0AE-4C78-4DB3-8BDE-37B55E46355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6760" cy="17967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6760" cy="179676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6760" cy="179676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A312B7-2420-489A-AA73-33B2E753049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9CB229-25F6-48AE-A947-7FDBC10BF883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5440" cy="130680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8320" cy="135252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40400" cy="115380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A21BA0-021C-434E-A045-FF705F7D44C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0BC5C8-5DA7-4E0B-9919-7D3AFA307CC0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640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5800" cy="10404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3960" cy="10404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40400" cy="99684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5276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0B76EC-951E-48EE-BCCA-1605DEFF189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E01941-9856-4869-ACB5-DFB2A2A2141A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40400" cy="441684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D88C1F-4C9D-4A91-BE9C-AAEBDFC718F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1AE3F2-E106-4EA8-9795-0BF7C727571D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E0CD197-0E1F-499F-86F9-67A65DB4C8D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7708D2-52DE-4F99-87B1-0CC00AF464A5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2280" cy="482472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1D568E-5234-4848-B248-DD40899CBA7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32929B-89F4-4722-85F5-B48FCB2396DF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2280" cy="339912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F78199-A7E8-4344-A2BC-A04303037D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F6555-89B6-433C-926D-985078D702C1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8560" cy="443232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64AFC5-C3D0-4F94-A59F-410E3D042F3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557188-EEF9-49A3-8F0E-B0F627C604F9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1160" cy="396720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1F5927-B871-47B5-A18B-FE6714E33A9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021A11-D988-45D6-B919-D5964EB7E7FA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5360" cy="232344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7800" cy="21574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CB325F-AF88-4796-83AC-5125329099B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E7FFD3-D443-42DB-BC82-3C95349AA88D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4960" cy="503496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89C7C06-4C67-4F19-A34D-AC0D7B4D45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28318E-850A-4A09-B987-1E9E0E5988EF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3880" cy="502668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0B651C-EEE5-43B9-9871-D2F9A64BE3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E0F45-4C11-4480-B82D-7A6BD0206E28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6600" cy="183348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6200" cy="555120"/>
          </a:xfrm>
          <a:custGeom>
            <a:avLst/>
            <a:gdLst>
              <a:gd name="textAreaLeft" fmla="*/ -1440 w 916200"/>
              <a:gd name="textAreaRight" fmla="*/ 917280 w 916200"/>
              <a:gd name="textAreaTop" fmla="*/ 0 h 555120"/>
              <a:gd name="textAreaBottom" fmla="*/ 557640 h 5551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55360" y="3959640"/>
            <a:ext cx="739800" cy="741960"/>
          </a:xfrm>
          <a:custGeom>
            <a:avLst/>
            <a:gdLst>
              <a:gd name="textAreaLeft" fmla="*/ -1440 w 739800"/>
              <a:gd name="textAreaRight" fmla="*/ 740880 w 739800"/>
              <a:gd name="textAreaTop" fmla="*/ 0 h 741960"/>
              <a:gd name="textAreaBottom" fmla="*/ 744480 h 7419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7120" cy="7801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748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D480DE-1D59-4779-BE79-BA201565B1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7ACAB9-58CD-4F67-BFF5-5BC266ADF00F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7560" cy="87804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5480" cy="6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7040" cy="24984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5040" cy="35784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304BFB-B2FA-4416-B3F6-C4D980D16F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FB04B0-E693-4B30-83A6-9673AE9D6D49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9280" cy="136800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7480" cy="333360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1360" cy="23594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F769B7-E867-451C-B6A2-38DAB1276D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1FE1B0-8567-4AAF-9AF5-47547EA20CE3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5480" cy="127800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8440" cy="323748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92D0A6-7987-4DEB-98F4-4CF0067CCD0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CB1347-3D24-46E1-A211-4B584C81FBAE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748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7480" cy="8974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7480" cy="8974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748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7840" cy="26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FC025F0-A790-42DD-ABC0-4F32842F16C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21880" y="1467720"/>
            <a:ext cx="537480" cy="8974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3640" y="3850560"/>
            <a:ext cx="537480" cy="8974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E46A47-3C26-4ECB-82FA-AEB1E5875B1F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4360" cy="413784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827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28244C-A6DA-4A33-81EE-331A6773D9A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70FD9F-CA72-411E-BDD0-E5129D5F8C21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B588E42-A4C3-4135-8B5A-A88369B0C34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22ED68-8605-4E72-97DD-21216FA942B9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2440" cy="431892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0ADEC5-F0C5-4CA5-BC50-2A451644CF5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FD1E54-06FA-4294-9FE5-CE39C348D54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492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91160" cy="21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3168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97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42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F0B605-F78F-4A3F-BAD8-1DAC9424BD1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976E3-15DC-412A-A62B-6E09B10BA685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7320" cy="95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4960" cy="23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4960" cy="21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49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BDBBD12-1468-4517-9846-F8E91774394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DEA93A-3067-4786-930B-E69813DC124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5120" cy="417420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8833D40-FF70-495A-ACCD-DF83E315C88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F1BEC1-E629-466F-A547-06928525D0A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4640" cy="386712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6520" cy="210888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85170C-647D-4EC9-B7F7-BB5B0259FBC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B668CB-49A1-4953-944F-1CEA5FF04A33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1040" cy="438768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0014D4-6221-41D2-838D-1A04B249221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FA07FA-4275-471A-9E9F-CFADC13EAB1B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3400" cy="365544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2520" cy="107856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1B279A-3960-4594-A744-C9B41DBBBFE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BAB0B1-6539-4EBE-BDF7-4FC05594098A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8000" cy="491328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ED955E-E0D7-49AE-96D9-AAB77F9D324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B8E9C0-CF78-4D4D-A210-D029F6950DC9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70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8560" cy="21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89309E-8480-496A-989C-3C776DD6882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9BC679-6FEA-4985-B2FF-C7EC0744F460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6160" cy="352656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B7E74D-D9CF-49CE-A3C8-4AAD2BEE9C8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E11EBD-3AA0-497C-854D-57BD82DB170B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3640" cy="11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8560" cy="224136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B70EF6-A607-424D-8B52-C9BAC228F1A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C7336-8FD9-4DF2-B4E6-94B002FCBD3B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700440" cy="277344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5400" cy="233856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7152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E51EAA-10A6-4E3E-9DEF-C4E893425A6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8AF8BE-A013-4428-ABA3-A00871FB5E89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89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89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89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AFD6EC9-4736-48E8-82BB-7BA5FFA84F8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B1424D-208D-4564-8362-DA850844544A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496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4080" cy="18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4960" cy="10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5F0B9BB-A191-4ECA-81A5-413364ECD5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4AE5A3-AACA-44EF-81C1-46C6206F81F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3BF8E6-6300-40B4-AE3A-DADC59A18E9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978A49-49F0-41FE-BEAF-976B7F8B37DD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24C3AF-95C3-4063-A0EE-9C47DE0F9BE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8920" cy="7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1252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23B8345-55BB-4455-804A-1E6EE50900E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7800" cy="296028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4080" cy="135828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8920" cy="75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AA26FD-B54F-47CD-AA94-3306F87A2FF0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3D1C7B-647D-4FB1-BE04-76C065AA4BB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6840" cy="474624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9E87C-9B73-4385-B524-4EE661802C02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45C4D24-3D0D-401B-9D75-76C8778030D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800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7560" cy="47124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92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928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DF9B28-7DC1-445C-98C2-8997890FA800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8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09B8AF5-FFF8-486D-ABAC-250FCD30795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91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C4D0AC-4BF6-4BDA-A25D-1AA10BCF4335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4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56E011-6C7D-4F0A-AEF0-D6CE7120299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ED23D2-7E15-428E-9C1B-BB14B0A18E03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964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4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D7B6B7-7262-4AF3-907A-80B1344A941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1F2D3-EDCE-40CB-9B29-771ED40A4996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964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6364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4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E43466D-89FA-46A6-94F5-CFA400A8C09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726441-7588-47DE-A7FF-3C68DE7C9C21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2640" cy="550116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964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4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6328C1-82B2-4142-9A03-44D9F4BCBBA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C71895-4CBC-4571-B3CD-526A88771754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5080" cy="58068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83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81920" cy="205668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4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0B730BF-45AB-43EC-94BF-4A478AEA58E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83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5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96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C4CB3F-B8AC-4D97-82F1-1BFAD26E0B33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43320" cy="43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7360" cy="38023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5480" cy="410760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A3248F-0C18-4E68-B9FC-FE26DFA0A16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4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7CB9CED-3E46-4C96-AB64-0C8A75F9677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EDA4D9-3B3E-4B80-ABDE-94D927CEEF51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 txBox="1"/>
          <p:nvPr/>
        </p:nvSpPr>
        <p:spPr>
          <a:xfrm>
            <a:off x="180000" y="720000"/>
            <a:ext cx="21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360000" y="1440000"/>
            <a:ext cx="288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2160000" y="2340000"/>
            <a:ext cx="43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1080000" y="3348000"/>
            <a:ext cx="144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3600000" y="3357720"/>
            <a:ext cx="21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 txBox="1"/>
          <p:nvPr/>
        </p:nvSpPr>
        <p:spPr>
          <a:xfrm>
            <a:off x="6840000" y="3348000"/>
            <a:ext cx="16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6300000" y="3420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 txBox="1"/>
          <p:nvPr/>
        </p:nvSpPr>
        <p:spPr>
          <a:xfrm>
            <a:off x="2880000" y="3420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1980000" y="4860000"/>
            <a:ext cx="468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854213-AEBA-4E59-A0B6-37E7359A0F8F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 txBox="1"/>
          <p:nvPr/>
        </p:nvSpPr>
        <p:spPr>
          <a:xfrm>
            <a:off x="180000" y="720000"/>
            <a:ext cx="41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58760" y="1148040"/>
            <a:ext cx="43200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4896000" y="1080000"/>
            <a:ext cx="378000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 txBox="1"/>
          <p:nvPr/>
        </p:nvSpPr>
        <p:spPr>
          <a:xfrm>
            <a:off x="171360" y="3318480"/>
            <a:ext cx="432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600000" cy="2978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1E6DB2-D8BA-4C46-B1E1-41D5CFD010FB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"/>
          <p:cNvSpPr txBox="1"/>
          <p:nvPr/>
        </p:nvSpPr>
        <p:spPr>
          <a:xfrm>
            <a:off x="180000" y="7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4880" cy="2331360"/>
          </a:xfrm>
          <a:prstGeom prst="rect">
            <a:avLst/>
          </a:prstGeom>
          <a:ln w="0">
            <a:noFill/>
          </a:ln>
        </p:spPr>
      </p:pic>
      <p:sp>
        <p:nvSpPr>
          <p:cNvPr id="464" name=""/>
          <p:cNvSpPr txBox="1"/>
          <p:nvPr/>
        </p:nvSpPr>
        <p:spPr>
          <a:xfrm>
            <a:off x="360000" y="3780000"/>
            <a:ext cx="73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300760" cy="179964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300760" cy="1580400"/>
          </a:xfrm>
          <a:prstGeom prst="rect">
            <a:avLst/>
          </a:prstGeom>
          <a:ln w="0">
            <a:noFill/>
          </a:ln>
        </p:spPr>
      </p:pic>
      <p:sp>
        <p:nvSpPr>
          <p:cNvPr id="467" name=""/>
          <p:cNvSpPr txBox="1"/>
          <p:nvPr/>
        </p:nvSpPr>
        <p:spPr>
          <a:xfrm>
            <a:off x="5220000" y="5580000"/>
            <a:ext cx="1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6943DA-4A99-4C72-A796-D766EB47E5B9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"/>
          <p:cNvSpPr txBox="1"/>
          <p:nvPr/>
        </p:nvSpPr>
        <p:spPr>
          <a:xfrm>
            <a:off x="180000" y="720000"/>
            <a:ext cx="216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 txBox="1"/>
          <p:nvPr/>
        </p:nvSpPr>
        <p:spPr>
          <a:xfrm>
            <a:off x="360000" y="1800000"/>
            <a:ext cx="34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 txBox="1"/>
          <p:nvPr/>
        </p:nvSpPr>
        <p:spPr>
          <a:xfrm>
            <a:off x="360000" y="2520000"/>
            <a:ext cx="34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360000" y="3240000"/>
            <a:ext cx="34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360000" y="3973680"/>
            <a:ext cx="342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4140000" y="2797920"/>
            <a:ext cx="4680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4040" cy="349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176839-AC3C-4895-A93B-AFDC42E41CE9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332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6960" cy="52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3760" cy="304704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A1AA62-7A7C-4CE7-825D-CF047203853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00831B-2B39-405E-88C3-9F14461CEF6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5320" cy="34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620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9BE46C2-8FAB-4F98-A30F-48FE71319BA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BC417D-97F4-4C51-B369-E86B3E23733D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20948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2025-06-02T16:59:12Z</dcterms:modified>
  <cp:revision>1212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